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showGuide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4892040"/>
            <a:ext cx="4137025" cy="645160"/>
          </a:xfrm>
          <a:prstGeom prst="rect">
            <a:avLst/>
          </a:prstGeom>
          <a:noFill/>
        </p:spPr>
        <p:txBody>
          <a:bodyPr wrap="square" lIns="91440" tIns="45720" rIns="91440" bIns="45720" rtlCol="0" anchor="t">
            <a:spAutoFit/>
          </a:bodyPr>
          <a:lstStyle/>
          <a:p>
            <a:r>
              <a:rPr lang="en-IN" altLang="en-US" dirty="0">
                <a:solidFill>
                  <a:schemeClr val="bg2"/>
                </a:solidFill>
                <a:latin typeface="Abadi" panose="020B0604020104020204" pitchFamily="34" charset="0"/>
                <a:ea typeface="SF Pro" pitchFamily="2" charset="0"/>
                <a:cs typeface="SF Pro" pitchFamily="2" charset="0"/>
              </a:rPr>
              <a:t>Yashraj Singh Rathore</a:t>
            </a:r>
            <a:endParaRPr lang="en-IN" altLang="en-US" dirty="0">
              <a:solidFill>
                <a:schemeClr val="bg2"/>
              </a:solidFill>
              <a:latin typeface="Abadi" panose="020B0604020104020204" pitchFamily="34" charset="0"/>
              <a:ea typeface="SF Pro" pitchFamily="2" charset="0"/>
              <a:cs typeface="SF Pro" pitchFamily="2" charset="0"/>
            </a:endParaRPr>
          </a:p>
          <a:p>
            <a:r>
              <a:rPr lang="en-IN" altLang="en-US" dirty="0">
                <a:solidFill>
                  <a:schemeClr val="bg2"/>
                </a:solidFill>
                <a:latin typeface="Abadi" panose="020B0604020104020204" pitchFamily="34" charset="0"/>
                <a:ea typeface="SF Pro" pitchFamily="2" charset="0"/>
                <a:cs typeface="SF Pro" pitchFamily="2" charset="0"/>
              </a:rPr>
              <a:t>28/01/2024</a:t>
            </a:r>
            <a:endParaRPr lang="en-IN" alt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506498"/>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pic>
        <p:nvPicPr>
          <p:cNvPr id="7" name="Picture 6"/>
          <p:cNvPicPr>
            <a:picLocks noChangeAspect="1"/>
          </p:cNvPicPr>
          <p:nvPr/>
        </p:nvPicPr>
        <p:blipFill>
          <a:blip r:embed="rId2"/>
          <a:stretch>
            <a:fillRect/>
          </a:stretch>
        </p:blipFill>
        <p:spPr>
          <a:xfrm>
            <a:off x="2186696" y="4016539"/>
            <a:ext cx="5000794" cy="2757382"/>
          </a:xfrm>
          <a:prstGeom prst="rect">
            <a:avLst/>
          </a:prstGeom>
        </p:spPr>
      </p:pic>
      <p:pic>
        <p:nvPicPr>
          <p:cNvPr id="9" name="Picture 8"/>
          <p:cNvPicPr>
            <a:picLocks noChangeAspect="1"/>
          </p:cNvPicPr>
          <p:nvPr/>
        </p:nvPicPr>
        <p:blipFill>
          <a:blip r:embed="rId3"/>
          <a:stretch>
            <a:fillRect/>
          </a:stretch>
        </p:blipFill>
        <p:spPr>
          <a:xfrm>
            <a:off x="6873875" y="1495425"/>
            <a:ext cx="4411980" cy="25209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buNone/>
            </a:pPr>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8798</Words>
  <Application>WPS Presentation</Application>
  <PresentationFormat>Widescreen</PresentationFormat>
  <Paragraphs>343</Paragraphs>
  <Slides>46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Yashraj Singh</cp:lastModifiedBy>
  <cp:revision>199</cp:revision>
  <dcterms:created xsi:type="dcterms:W3CDTF">2021-04-29T18:58:00Z</dcterms:created>
  <dcterms:modified xsi:type="dcterms:W3CDTF">2024-01-28T09:18:09Z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3B5923A80E13483A9C73B4BDAD9657E9_12</vt:lpwstr>
  </property>
  <property fmtid="{D5CDD505-2E9C-101B-9397-08002B2CF9AE}" pid="4" name="KSOProductBuildVer">
    <vt:lpwstr>1033-12.2.0.13431</vt:lpwstr>
  </property>
</Properties>
</file>